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ctiveX/activeX1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8" r:id="rId2"/>
    <p:sldId id="259" r:id="rId3"/>
    <p:sldId id="260" r:id="rId4"/>
    <p:sldId id="261" r:id="rId5"/>
    <p:sldId id="262" r:id="rId6"/>
    <p:sldId id="264" r:id="rId7"/>
    <p:sldId id="263" r:id="rId8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E137E0-B529-4280-8A79-F5A8B200E3D4}" type="datetimeFigureOut">
              <a:rPr lang="es-CO" smtClean="0"/>
              <a:t>27/11/2014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99F369-ACB5-47BB-9250-CBB6287D4DD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95973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99F369-ACB5-47BB-9250-CBB6287D4DDB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63885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346B-9FEA-4521-BE3A-C1FD75DAE87B}" type="datetimeFigureOut">
              <a:rPr lang="es-CO" smtClean="0"/>
              <a:t>27/11/2014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711E3-7EFE-42DE-BD70-A8ABC3D4D8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46907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346B-9FEA-4521-BE3A-C1FD75DAE87B}" type="datetimeFigureOut">
              <a:rPr lang="es-CO" smtClean="0"/>
              <a:t>27/11/2014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711E3-7EFE-42DE-BD70-A8ABC3D4D8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60615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346B-9FEA-4521-BE3A-C1FD75DAE87B}" type="datetimeFigureOut">
              <a:rPr lang="es-CO" smtClean="0"/>
              <a:t>27/11/2014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711E3-7EFE-42DE-BD70-A8ABC3D4D8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49225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346B-9FEA-4521-BE3A-C1FD75DAE87B}" type="datetimeFigureOut">
              <a:rPr lang="es-CO" smtClean="0"/>
              <a:t>27/11/2014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711E3-7EFE-42DE-BD70-A8ABC3D4D8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83956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346B-9FEA-4521-BE3A-C1FD75DAE87B}" type="datetimeFigureOut">
              <a:rPr lang="es-CO" smtClean="0"/>
              <a:t>27/11/2014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711E3-7EFE-42DE-BD70-A8ABC3D4D8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635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346B-9FEA-4521-BE3A-C1FD75DAE87B}" type="datetimeFigureOut">
              <a:rPr lang="es-CO" smtClean="0"/>
              <a:t>27/11/2014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711E3-7EFE-42DE-BD70-A8ABC3D4D8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36930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346B-9FEA-4521-BE3A-C1FD75DAE87B}" type="datetimeFigureOut">
              <a:rPr lang="es-CO" smtClean="0"/>
              <a:t>27/11/2014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711E3-7EFE-42DE-BD70-A8ABC3D4D8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2919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346B-9FEA-4521-BE3A-C1FD75DAE87B}" type="datetimeFigureOut">
              <a:rPr lang="es-CO" smtClean="0"/>
              <a:t>27/11/2014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711E3-7EFE-42DE-BD70-A8ABC3D4D8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82346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346B-9FEA-4521-BE3A-C1FD75DAE87B}" type="datetimeFigureOut">
              <a:rPr lang="es-CO" smtClean="0"/>
              <a:t>27/11/2014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711E3-7EFE-42DE-BD70-A8ABC3D4D8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5836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346B-9FEA-4521-BE3A-C1FD75DAE87B}" type="datetimeFigureOut">
              <a:rPr lang="es-CO" smtClean="0"/>
              <a:t>27/11/2014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711E3-7EFE-42DE-BD70-A8ABC3D4D8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74768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346B-9FEA-4521-BE3A-C1FD75DAE87B}" type="datetimeFigureOut">
              <a:rPr lang="es-CO" smtClean="0"/>
              <a:t>27/11/2014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711E3-7EFE-42DE-BD70-A8ABC3D4D8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2964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E346B-9FEA-4521-BE3A-C1FD75DAE87B}" type="datetimeFigureOut">
              <a:rPr lang="es-CO" smtClean="0"/>
              <a:t>27/11/2014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711E3-7EFE-42DE-BD70-A8ABC3D4D8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338276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image" Target="../media/image1.jpg"/><Relationship Id="rId7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TRABAJO%20FINAL%20EXCEL.xls" TargetMode="External"/><Relationship Id="rId11" Type="http://schemas.openxmlformats.org/officeDocument/2006/relationships/slide" Target="slide7.xml"/><Relationship Id="rId5" Type="http://schemas.openxmlformats.org/officeDocument/2006/relationships/slide" Target="slide2.xml"/><Relationship Id="rId10" Type="http://schemas.openxmlformats.org/officeDocument/2006/relationships/slide" Target="slide6.xml"/><Relationship Id="rId4" Type="http://schemas.openxmlformats.org/officeDocument/2006/relationships/hyperlink" Target="TRABAJO%20FINAL%20WORD.docx" TargetMode="External"/><Relationship Id="rId9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5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92252" y="548680"/>
            <a:ext cx="7877478" cy="861774"/>
          </a:xfrm>
          <a:prstGeom prst="rect">
            <a:avLst/>
          </a:prstGeom>
          <a:scene3d>
            <a:camera prst="obliqueBottomRigh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latin typeface="Arial" pitchFamily="34" charset="0"/>
                <a:cs typeface="Arial" pitchFamily="34" charset="0"/>
              </a:rPr>
              <a:t>LEGISLACIÓN LABORAL</a:t>
            </a:r>
            <a:endParaRPr lang="es-ES" sz="5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>
            <a:hlinkClick r:id="rId4" action="ppaction://hlinkfile"/>
          </p:cNvPr>
          <p:cNvSpPr/>
          <p:nvPr/>
        </p:nvSpPr>
        <p:spPr>
          <a:xfrm>
            <a:off x="395536" y="1700808"/>
            <a:ext cx="4235455" cy="46166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  <a:scene3d>
            <a:camera prst="perspectiveRelaxedModerately"/>
            <a:lightRig rig="threePt" dir="t"/>
          </a:scene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2400" b="1" i="1" dirty="0" smtClean="0">
                <a:ln w="10541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1- LEGISLACIÓN LABORAL</a:t>
            </a:r>
            <a:endParaRPr lang="es-CO" sz="2400" b="1" i="1" dirty="0">
              <a:ln w="10541" cmpd="sng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">
            <a:hlinkClick r:id="rId5" action="ppaction://hlinksldjump"/>
          </p:cNvPr>
          <p:cNvSpPr/>
          <p:nvPr/>
        </p:nvSpPr>
        <p:spPr>
          <a:xfrm>
            <a:off x="395536" y="2348880"/>
            <a:ext cx="3414717" cy="46166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  <a:scene3d>
            <a:camera prst="perspectiveRelaxedModerately"/>
            <a:lightRig rig="threePt" dir="t"/>
          </a:scene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2400" b="1" i="1" dirty="0">
                <a:ln w="10541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s-CO" sz="2400" b="1" i="1" dirty="0" smtClean="0">
                <a:ln w="10541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- ¿QUÉ ES NOMINA?</a:t>
            </a:r>
            <a:endParaRPr lang="es-CO" sz="2400" b="1" i="1" dirty="0">
              <a:ln w="10541" cmpd="sng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Rectángulo">
            <a:hlinkClick r:id="rId6" action="ppaction://hlinkfile"/>
          </p:cNvPr>
          <p:cNvSpPr/>
          <p:nvPr/>
        </p:nvSpPr>
        <p:spPr>
          <a:xfrm>
            <a:off x="363415" y="2996952"/>
            <a:ext cx="4424609" cy="46166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  <a:scene3d>
            <a:camera prst="perspectiveRelaxedModerately"/>
            <a:lightRig rig="threePt" dir="t"/>
          </a:scene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2400" b="1" i="1" dirty="0">
                <a:ln w="10541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s-CO" sz="2400" b="1" i="1" dirty="0" smtClean="0">
                <a:ln w="10541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- LIQUIDACIÓN DE NOMINA</a:t>
            </a:r>
            <a:endParaRPr lang="es-CO" sz="2400" b="1" i="1" dirty="0">
              <a:ln w="10541" cmpd="sng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Rectángulo">
            <a:hlinkClick r:id="rId7" action="ppaction://hlinksldjump"/>
          </p:cNvPr>
          <p:cNvSpPr/>
          <p:nvPr/>
        </p:nvSpPr>
        <p:spPr>
          <a:xfrm>
            <a:off x="354905" y="3645024"/>
            <a:ext cx="5585247" cy="46166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  <a:scene3d>
            <a:camera prst="perspectiveRelaxedModerately"/>
            <a:lightRig rig="threePt" dir="t"/>
          </a:scene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2400" b="1" i="1" dirty="0">
                <a:ln w="10541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s-CO" sz="2400" b="1" i="1" dirty="0" smtClean="0">
                <a:ln w="10541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- LO QUE APORTA EL EMPLEADOR</a:t>
            </a:r>
            <a:endParaRPr lang="es-CO" sz="2400" b="1" i="1" dirty="0">
              <a:ln w="10541" cmpd="sng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">
            <a:hlinkClick r:id="rId8" action="ppaction://hlinksldjump"/>
          </p:cNvPr>
          <p:cNvSpPr/>
          <p:nvPr/>
        </p:nvSpPr>
        <p:spPr>
          <a:xfrm>
            <a:off x="363232" y="4293096"/>
            <a:ext cx="5072864" cy="46166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  <a:scene3d>
            <a:camera prst="perspectiveRelaxedModerately"/>
            <a:lightRig rig="threePt" dir="t"/>
          </a:scene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2400" b="1" i="1" dirty="0">
                <a:ln w="10541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s-CO" sz="2400" b="1" i="1" dirty="0" smtClean="0">
                <a:ln w="10541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- APORTES POR EL EMPLEADO</a:t>
            </a:r>
            <a:endParaRPr lang="es-CO" sz="2400" b="1" i="1" dirty="0">
              <a:ln w="10541" cmpd="sng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Rectángulo">
            <a:hlinkClick r:id="rId9" action="ppaction://hlinksldjump"/>
          </p:cNvPr>
          <p:cNvSpPr/>
          <p:nvPr/>
        </p:nvSpPr>
        <p:spPr>
          <a:xfrm>
            <a:off x="323528" y="4941168"/>
            <a:ext cx="2989921" cy="46166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  <a:scene3d>
            <a:camera prst="perspectiveRelaxedModerately"/>
            <a:lightRig rig="threePt" dir="t"/>
          </a:scene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2400" b="1" i="1" dirty="0" smtClean="0">
                <a:ln w="10541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6- HORAS EXTRAS</a:t>
            </a:r>
            <a:endParaRPr lang="es-CO" sz="2400" b="1" i="1" dirty="0">
              <a:ln w="10541" cmpd="sng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Rectángulo">
            <a:hlinkClick r:id="rId10" action="ppaction://hlinksldjump"/>
          </p:cNvPr>
          <p:cNvSpPr/>
          <p:nvPr/>
        </p:nvSpPr>
        <p:spPr>
          <a:xfrm>
            <a:off x="323528" y="5517232"/>
            <a:ext cx="1500732" cy="46166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  <a:scene3d>
            <a:camera prst="perspectiveRelaxedModerately"/>
            <a:lightRig rig="threePt" dir="t"/>
          </a:scene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2400" b="1" i="1" dirty="0">
                <a:ln w="10541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es-CO" sz="2400" b="1" i="1" dirty="0" smtClean="0">
                <a:ln w="10541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- VIDEO</a:t>
            </a:r>
            <a:endParaRPr lang="es-CO" sz="2400" b="1" i="1" dirty="0">
              <a:ln w="10541" cmpd="sng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11 Rectángulo">
            <a:hlinkClick r:id="rId11" action="ppaction://hlinksldjump"/>
          </p:cNvPr>
          <p:cNvSpPr/>
          <p:nvPr/>
        </p:nvSpPr>
        <p:spPr>
          <a:xfrm>
            <a:off x="308759" y="6135687"/>
            <a:ext cx="2751073" cy="46166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  <a:scene3d>
            <a:camera prst="perspectiveRelaxedModerately"/>
            <a:lightRig rig="threePt" dir="t"/>
          </a:scene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2400" b="1" i="1" dirty="0">
                <a:ln w="10541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es-CO" sz="2400" b="1" i="1" dirty="0" smtClean="0">
                <a:ln w="10541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- REFERENCIAS</a:t>
            </a:r>
            <a:endParaRPr lang="es-CO" sz="2400" b="1" i="1" dirty="0">
              <a:ln w="10541" cmpd="sng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1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071341" y="332656"/>
            <a:ext cx="4969630" cy="70788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latin typeface="Arial" pitchFamily="34" charset="0"/>
                <a:cs typeface="Arial" pitchFamily="34" charset="0"/>
              </a:rPr>
              <a:t>¿QUÉ ES NOMINA?</a:t>
            </a:r>
            <a:endParaRPr lang="es-ES" sz="4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11 Imagen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7255" y="6032127"/>
            <a:ext cx="781249" cy="78124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2 CuadroTexto"/>
          <p:cNvSpPr txBox="1"/>
          <p:nvPr/>
        </p:nvSpPr>
        <p:spPr>
          <a:xfrm>
            <a:off x="888752" y="1268760"/>
            <a:ext cx="7499671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 nómina es el documento que se entrega mensualmente a todos los trabajadores en el que aparece el detalle del salario que recibe, junto con las deducciones que se le practican de dicho salario, </a:t>
            </a:r>
            <a:r>
              <a:rPr lang="es-CO" sz="1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bien </a:t>
            </a:r>
            <a:r>
              <a:rPr lang="es-CO" sz="1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sea por descuentos obligatorios marcados por la legislación vigente, </a:t>
            </a:r>
            <a:r>
              <a:rPr lang="es-CO" sz="1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también por </a:t>
            </a:r>
            <a:r>
              <a:rPr lang="es-CO" sz="1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otro tipo de descuentos </a:t>
            </a:r>
            <a:r>
              <a:rPr lang="es-CO" sz="1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como anticipos </a:t>
            </a:r>
            <a:r>
              <a:rPr lang="es-CO" sz="1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 deducciones para seguros de salud.</a:t>
            </a:r>
          </a:p>
          <a:p>
            <a:pPr algn="just"/>
            <a:r>
              <a:rPr lang="es-CO" sz="1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El formato estándar de una nómina está regulado por la legislación vigente y se marca una estructura y contenido mínimo que se debe respetar en todo caso. </a:t>
            </a:r>
            <a:endParaRPr lang="es-CO" sz="15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147005"/>
            <a:ext cx="5304505" cy="345034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5 CuadroTexto"/>
          <p:cNvSpPr txBox="1"/>
          <p:nvPr/>
        </p:nvSpPr>
        <p:spPr>
          <a:xfrm>
            <a:off x="5898730" y="3068960"/>
            <a:ext cx="2777726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nómina es un documento imprescindible dentro de las relaciones laborales. El alcance y transcendencia que tiene hace necesario que el propio trabajador conozca sus elementos, lo que paga por cada concepto y lo que recibe.</a:t>
            </a:r>
          </a:p>
        </p:txBody>
      </p:sp>
    </p:spTree>
    <p:extLst>
      <p:ext uri="{BB962C8B-B14F-4D97-AF65-F5344CB8AC3E}">
        <p14:creationId xmlns:p14="http://schemas.microsoft.com/office/powerpoint/2010/main" val="161267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55776" y="188640"/>
            <a:ext cx="4104456" cy="132343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latin typeface="Arial" pitchFamily="34" charset="0"/>
                <a:cs typeface="Arial" pitchFamily="34" charset="0"/>
              </a:rPr>
              <a:t>APORTES DEL EMPLEADOR</a:t>
            </a:r>
            <a:endParaRPr lang="es-ES" sz="4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2 Imagen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7255" y="6032127"/>
            <a:ext cx="781249" cy="78124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4 CuadroTexto"/>
          <p:cNvSpPr txBox="1"/>
          <p:nvPr/>
        </p:nvSpPr>
        <p:spPr>
          <a:xfrm>
            <a:off x="611560" y="2038489"/>
            <a:ext cx="7992888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 importante aclarar que con la ley 1607 del 2012 quedaron exonerados del pago en salud de igual manera SENA e ICBF las personas jurídicas y las sociedades anónimas contribuyentes del impuesto de renta y complementarios, adicionalmente las personas naturales empleadoras que tengan 2 o mas trabajadores y que estos no devenguen mas de 10 salarios mínimos mensuales.</a:t>
            </a:r>
            <a:endParaRPr lang="es-CO" sz="1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611560" y="3284984"/>
            <a:ext cx="2712602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Ejemplo base salario mínimo:</a:t>
            </a:r>
            <a:endParaRPr lang="es-CO" sz="1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611560" y="3717032"/>
            <a:ext cx="7848872" cy="216982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O" sz="1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Salud (solo si no cumple con lo primero):			8,5%</a:t>
            </a:r>
          </a:p>
          <a:p>
            <a:r>
              <a:rPr lang="es-CO" sz="1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Pensión:						12%</a:t>
            </a:r>
          </a:p>
          <a:p>
            <a:r>
              <a:rPr lang="es-CO" sz="1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Riesgos laborales (tener en cuenta la actividad económica de</a:t>
            </a:r>
          </a:p>
          <a:p>
            <a:r>
              <a:rPr lang="es-CO" sz="1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empresa y el nivel de riesgo del empleado:</a:t>
            </a:r>
          </a:p>
          <a:p>
            <a:r>
              <a:rPr lang="es-CO" sz="1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Riesgo I	0,522%	Riesgo II	1,044%	Riesgo III	2,436%</a:t>
            </a:r>
          </a:p>
          <a:p>
            <a:r>
              <a:rPr lang="es-CO" sz="1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Riesgo IV	4,350%	Riesgo V	6,960%</a:t>
            </a:r>
          </a:p>
          <a:p>
            <a:r>
              <a:rPr lang="es-CO" sz="1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ICBF </a:t>
            </a:r>
            <a:r>
              <a:rPr lang="es-CO" sz="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(solo si no cumple con lo primero</a:t>
            </a:r>
            <a:r>
              <a:rPr lang="es-CO" sz="1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):			3%</a:t>
            </a:r>
          </a:p>
          <a:p>
            <a:r>
              <a:rPr lang="es-CO" sz="1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SENA </a:t>
            </a:r>
            <a:r>
              <a:rPr lang="es-CO" sz="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(solo si no cumple con lo primero</a:t>
            </a:r>
            <a:r>
              <a:rPr lang="es-CO" sz="1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):			2%</a:t>
            </a:r>
          </a:p>
          <a:p>
            <a:r>
              <a:rPr lang="es-CO" sz="1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Cajas de compensación familiar:			4%</a:t>
            </a:r>
            <a:endParaRPr lang="es-CO" sz="1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17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2555776" y="316969"/>
            <a:ext cx="4104456" cy="132343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latin typeface="Arial" pitchFamily="34" charset="0"/>
                <a:cs typeface="Arial" pitchFamily="34" charset="0"/>
              </a:rPr>
              <a:t>APORTES DEL EMPLEADO</a:t>
            </a:r>
            <a:endParaRPr lang="es-ES" sz="4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3 Imagen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7255" y="6032127"/>
            <a:ext cx="781249" cy="78124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4 CuadroTexto"/>
          <p:cNvSpPr txBox="1"/>
          <p:nvPr/>
        </p:nvSpPr>
        <p:spPr>
          <a:xfrm>
            <a:off x="611560" y="2132856"/>
            <a:ext cx="2712602" cy="3231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CO" sz="1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Ejemplo base salario mínimo:</a:t>
            </a:r>
            <a:endParaRPr lang="es-CO" sz="1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579" y="3484763"/>
            <a:ext cx="2406333" cy="246451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2051" y="3484763"/>
            <a:ext cx="2406333" cy="246451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8" name="7 CuadroTexto"/>
          <p:cNvSpPr txBox="1"/>
          <p:nvPr/>
        </p:nvSpPr>
        <p:spPr>
          <a:xfrm>
            <a:off x="2051720" y="2780928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i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SALUD</a:t>
            </a:r>
            <a:endParaRPr lang="es-CO" b="1" i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328549" y="2780928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i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PENSIÓN</a:t>
            </a:r>
            <a:endParaRPr lang="es-CO" b="1" i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77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2267744" y="316969"/>
            <a:ext cx="4608512" cy="70788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latin typeface="Arial" pitchFamily="34" charset="0"/>
                <a:cs typeface="Arial" pitchFamily="34" charset="0"/>
              </a:rPr>
              <a:t>HORAS EXTRAS</a:t>
            </a:r>
            <a:endParaRPr lang="es-ES" sz="4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3 Imagen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7255" y="6032127"/>
            <a:ext cx="781249" cy="78124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1 CuadroTexto"/>
          <p:cNvSpPr txBox="1"/>
          <p:nvPr/>
        </p:nvSpPr>
        <p:spPr>
          <a:xfrm>
            <a:off x="899592" y="1845979"/>
            <a:ext cx="7200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sz="15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1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Ordinaria </a:t>
            </a:r>
            <a:r>
              <a:rPr lang="es-CO" sz="1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Ley 50 de 1990 Art.24</a:t>
            </a:r>
            <a:endParaRPr lang="es-CO" sz="1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$3.208,33</a:t>
            </a:r>
          </a:p>
          <a:p>
            <a:r>
              <a:rPr lang="es-CO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Valor Hora Ordinaria+25% de </a:t>
            </a:r>
            <a:r>
              <a:rPr lang="es-CO" sz="15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recargo</a:t>
            </a:r>
          </a:p>
          <a:p>
            <a:endParaRPr lang="es-CO" sz="1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1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Nocturna Ley 50 de 1990 Art. 24</a:t>
            </a:r>
            <a:endParaRPr lang="es-CO" sz="1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$4.491,67</a:t>
            </a:r>
          </a:p>
          <a:p>
            <a:r>
              <a:rPr lang="es-CO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Valor hora ordinaria+75% de </a:t>
            </a:r>
            <a:r>
              <a:rPr lang="es-CO" sz="15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recargo</a:t>
            </a:r>
          </a:p>
          <a:p>
            <a:endParaRPr lang="es-CO" sz="1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1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Dominical y festivo ordinaria</a:t>
            </a:r>
            <a:endParaRPr lang="es-CO" sz="1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$5.133,33</a:t>
            </a:r>
          </a:p>
          <a:p>
            <a:r>
              <a:rPr lang="es-CO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Valor hora ordinaria+75% por festivo+25% recargo </a:t>
            </a:r>
            <a:r>
              <a:rPr lang="es-CO" sz="15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diurno</a:t>
            </a:r>
          </a:p>
          <a:p>
            <a:endParaRPr lang="es-CO" sz="1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1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Dominical y festivo nocturna</a:t>
            </a:r>
            <a:endParaRPr lang="es-CO" sz="1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$6.416,67</a:t>
            </a:r>
          </a:p>
          <a:p>
            <a:r>
              <a:rPr lang="es-CO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Valor hora ordinaria+75% por festivo+75% recargo nocturno</a:t>
            </a:r>
          </a:p>
          <a:p>
            <a:endParaRPr lang="es-CO" sz="1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923294" y="1566934"/>
            <a:ext cx="2712602" cy="3231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CO" sz="1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Ejemplo base salario mínimo:</a:t>
            </a:r>
            <a:endParaRPr lang="es-CO" sz="1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453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7255" y="6032127"/>
            <a:ext cx="781249" cy="78124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controls>
      <mc:AlternateContent xmlns:mc="http://schemas.openxmlformats.org/markup-compatibility/2006">
        <mc:Choice xmlns:v="urn:schemas-microsoft-com:vml" Requires="v">
          <p:control spid="2054" name="ShockwaveFlash1" r:id="rId2" imgW="7632720" imgH="5184720"/>
        </mc:Choice>
        <mc:Fallback>
          <p:control name="ShockwaveFlash1" r:id="rId2" imgW="7632720" imgH="5184720">
            <p:pic>
              <p:nvPicPr>
                <p:cNvPr id="0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55650" y="765175"/>
                  <a:ext cx="7632700" cy="5184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377363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2267744" y="316969"/>
            <a:ext cx="4608512" cy="70788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REFERENCIAS</a:t>
            </a:r>
            <a:endParaRPr lang="es-ES" sz="4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3 Imagen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7255" y="6032127"/>
            <a:ext cx="781249" cy="78124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1 CuadroTexto"/>
          <p:cNvSpPr txBox="1"/>
          <p:nvPr/>
        </p:nvSpPr>
        <p:spPr>
          <a:xfrm>
            <a:off x="395536" y="1772816"/>
            <a:ext cx="8352928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O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http://www.actibva.com/magazine/guias-practicas/la-nomina-estructura-partes-y-elementos-basicos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395537" y="2996952"/>
            <a:ext cx="8322342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O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https://www.miplanilla.com/contenido/empresas/1213-a-partir-de-enero-2014-aplica-exencion-aportes-salud-para-empleadores.aspx</a:t>
            </a:r>
          </a:p>
        </p:txBody>
      </p:sp>
    </p:spTree>
    <p:extLst>
      <p:ext uri="{BB962C8B-B14F-4D97-AF65-F5344CB8AC3E}">
        <p14:creationId xmlns:p14="http://schemas.microsoft.com/office/powerpoint/2010/main" val="109831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241</Words>
  <Application>Microsoft Office PowerPoint</Application>
  <PresentationFormat>Presentación en pantalla (4:3)</PresentationFormat>
  <Paragraphs>52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Luffi</dc:creator>
  <cp:lastModifiedBy>Luffi</cp:lastModifiedBy>
  <cp:revision>22</cp:revision>
  <dcterms:created xsi:type="dcterms:W3CDTF">2014-11-26T20:57:24Z</dcterms:created>
  <dcterms:modified xsi:type="dcterms:W3CDTF">2014-11-28T01:18:08Z</dcterms:modified>
</cp:coreProperties>
</file>